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66BB018-601E-43FE-B7F0-0E0530291111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EB71AB4-982F-47FD-9375-76AD13D8FE0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Cell Processes and Energy Unit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Photosynthesis, Respiration, and Fermentation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50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Photosynthesis – STORES ENERGY</a:t>
            </a:r>
          </a:p>
          <a:p>
            <a:r>
              <a:rPr lang="en-US" sz="3200" dirty="0" smtClean="0"/>
              <a:t>Respiration – RELEASES ENERGY USING 			</a:t>
            </a:r>
            <a:r>
              <a:rPr lang="en-US" sz="3200" dirty="0" smtClean="0"/>
              <a:t>OXYGEN-LARGE </a:t>
            </a:r>
            <a:r>
              <a:rPr lang="en-US" sz="3200" dirty="0" smtClean="0"/>
              <a:t>AMOUNTS </a:t>
            </a:r>
            <a:r>
              <a:rPr lang="en-US" sz="3200" dirty="0" smtClean="0"/>
              <a:t>			OF ENERGY</a:t>
            </a:r>
            <a:endParaRPr lang="en-US" sz="3200" dirty="0" smtClean="0"/>
          </a:p>
          <a:p>
            <a:r>
              <a:rPr lang="en-US" sz="3200" dirty="0" smtClean="0"/>
              <a:t>Fermentation – RELEASES ENERGY </a:t>
            </a:r>
            <a:r>
              <a:rPr lang="en-US" sz="3200" dirty="0" smtClean="0"/>
              <a:t>				    WITHOUT OXYGEN-				    SMALL </a:t>
            </a:r>
            <a:r>
              <a:rPr lang="en-US" sz="3200" dirty="0" smtClean="0"/>
              <a:t>AMOUNTS OF 			</a:t>
            </a:r>
            <a:r>
              <a:rPr lang="en-US" sz="3200" dirty="0" smtClean="0"/>
              <a:t>	    ENERGY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83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process by which a cell captures energy in sunlight and uses it to make </a:t>
            </a:r>
            <a:r>
              <a:rPr lang="en-US" sz="3200" smtClean="0"/>
              <a:t>food</a:t>
            </a:r>
            <a:r>
              <a:rPr lang="en-US" sz="3200" smtClean="0"/>
              <a:t>.</a:t>
            </a:r>
            <a:endParaRPr lang="en-US" dirty="0" smtClean="0"/>
          </a:p>
          <a:p>
            <a:pPr lvl="1"/>
            <a:r>
              <a:rPr lang="en-US" sz="2800" dirty="0" smtClean="0"/>
              <a:t>Photosynthesis happens in a 2 stage process: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Capturing the Sun’s energy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Using that energy to make food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062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the Sun’s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Chloroplasts</a:t>
            </a:r>
          </a:p>
          <a:p>
            <a:pPr lvl="1"/>
            <a:r>
              <a:rPr lang="en-US" sz="2400" dirty="0" smtClean="0"/>
              <a:t>Contain a </a:t>
            </a:r>
            <a:r>
              <a:rPr lang="en-US" sz="2400" u="sng" dirty="0" smtClean="0"/>
              <a:t>pigment</a:t>
            </a:r>
            <a:r>
              <a:rPr lang="en-US" sz="2400" dirty="0" smtClean="0"/>
              <a:t> called </a:t>
            </a:r>
            <a:r>
              <a:rPr lang="en-US" sz="2400" u="sng" dirty="0" smtClean="0">
                <a:solidFill>
                  <a:srgbClr val="00B050"/>
                </a:solidFill>
              </a:rPr>
              <a:t>chlorophyll</a:t>
            </a:r>
            <a:endParaRPr lang="en-US" sz="2400" u="sng" dirty="0" smtClean="0"/>
          </a:p>
          <a:p>
            <a:pPr lvl="1"/>
            <a:r>
              <a:rPr lang="en-US" sz="2400" dirty="0" smtClean="0"/>
              <a:t>Chlorophyll absorb sunlight (energy from the sun)</a:t>
            </a:r>
          </a:p>
        </p:txBody>
      </p:sp>
    </p:spTree>
    <p:extLst>
      <p:ext uri="{BB962C8B-B14F-4D97-AF65-F5344CB8AC3E}">
        <p14:creationId xmlns:p14="http://schemas.microsoft.com/office/powerpoint/2010/main" val="27106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Energy to Store Food (Stored Energy)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Carbon Dioxide and Water in Chloroplasts</a:t>
            </a:r>
          </a:p>
          <a:p>
            <a:pPr lvl="1"/>
            <a:r>
              <a:rPr lang="en-US" sz="2800" dirty="0" smtClean="0"/>
              <a:t>Plants absorb water from the environment (through the air or roots)</a:t>
            </a:r>
          </a:p>
          <a:p>
            <a:pPr lvl="1"/>
            <a:r>
              <a:rPr lang="en-US" sz="2800" dirty="0" smtClean="0"/>
              <a:t>Plants absorb carbon dioxide from the environment (air or water)</a:t>
            </a:r>
          </a:p>
          <a:p>
            <a:pPr lvl="1"/>
            <a:r>
              <a:rPr lang="en-US" sz="2800" dirty="0" smtClean="0"/>
              <a:t>Inside the chloroplasts, these two compounds undergo complex chemical changes</a:t>
            </a:r>
          </a:p>
          <a:p>
            <a:pPr lvl="2"/>
            <a:r>
              <a:rPr lang="en-US" sz="2800" dirty="0" smtClean="0"/>
              <a:t>Created</a:t>
            </a:r>
          </a:p>
          <a:p>
            <a:pPr lvl="3"/>
            <a:r>
              <a:rPr lang="en-US" sz="2400" dirty="0" smtClean="0"/>
              <a:t>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  (Glucose (a simple sugar)) – FOOD</a:t>
            </a:r>
          </a:p>
          <a:p>
            <a:pPr lvl="3"/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(Oxygen) – Some used by the plant/Most exits the plant as a waste product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process by which cells obtain energy from glucose using oxygen.</a:t>
            </a:r>
          </a:p>
          <a:p>
            <a:endParaRPr lang="en-US" dirty="0"/>
          </a:p>
          <a:p>
            <a:pPr lvl="1"/>
            <a:r>
              <a:rPr lang="en-US" sz="2800" dirty="0" smtClean="0"/>
              <a:t>Respiration happens in a 2 stage process: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Glucose in </a:t>
            </a:r>
            <a:r>
              <a:rPr lang="en-US" sz="2400" u="sng" dirty="0" smtClean="0"/>
              <a:t>Cytoplasm</a:t>
            </a:r>
            <a:r>
              <a:rPr lang="en-US" sz="2400" dirty="0" smtClean="0"/>
              <a:t> is broken down into smaller molecules – Releases </a:t>
            </a:r>
            <a:r>
              <a:rPr lang="en-US" sz="2400" b="1" u="sng" dirty="0" smtClean="0"/>
              <a:t>small</a:t>
            </a:r>
            <a:r>
              <a:rPr lang="en-US" sz="2400" dirty="0" smtClean="0"/>
              <a:t> amounts of ENERGY</a:t>
            </a:r>
            <a:endParaRPr lang="en-US" sz="2400" u="sng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Glucose enters Mitochondria and combine with oxygen – Releases </a:t>
            </a:r>
            <a:r>
              <a:rPr lang="en-US" sz="2400" b="1" u="sng" dirty="0" smtClean="0"/>
              <a:t>large</a:t>
            </a:r>
            <a:r>
              <a:rPr lang="en-US" sz="2400" dirty="0" smtClean="0"/>
              <a:t> amounts of ENERGY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Food to Release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Glucose combines with oxygen</a:t>
            </a:r>
          </a:p>
          <a:p>
            <a:pPr lvl="1"/>
            <a:r>
              <a:rPr lang="en-US" sz="2800" dirty="0" smtClean="0"/>
              <a:t>Glucose comes from the broken down food heterotrophs eat</a:t>
            </a:r>
          </a:p>
          <a:p>
            <a:pPr lvl="1"/>
            <a:r>
              <a:rPr lang="en-US" sz="2800" dirty="0" smtClean="0"/>
              <a:t>Oxygen comes from the absorption of the gas from our environment (Humans breath and oxygen is absorbed by the lungs)</a:t>
            </a:r>
          </a:p>
          <a:p>
            <a:pPr lvl="1"/>
            <a:r>
              <a:rPr lang="en-US" sz="2800" dirty="0" smtClean="0"/>
              <a:t>Inside the Mitochondria these compounds undergo chemical changes</a:t>
            </a:r>
          </a:p>
          <a:p>
            <a:pPr lvl="2"/>
            <a:r>
              <a:rPr lang="en-US" sz="2400" dirty="0" smtClean="0"/>
              <a:t>Created</a:t>
            </a:r>
          </a:p>
          <a:p>
            <a:pPr lvl="3"/>
            <a:r>
              <a:rPr lang="en-US" sz="2000" dirty="0" smtClean="0"/>
              <a:t>CO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– (Carbon Dioxide) – A waste product</a:t>
            </a:r>
          </a:p>
          <a:p>
            <a:pPr lvl="3"/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– (Water) – A waste product and a product that is used</a:t>
            </a:r>
          </a:p>
          <a:p>
            <a:pPr lvl="3"/>
            <a:r>
              <a:rPr lang="en-US" sz="2000" dirty="0" smtClean="0"/>
              <a:t>ENERGY – Used by the Heterotroph for functions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An energy-releasing process that breaks down glucose without combining it with oxygen.</a:t>
            </a:r>
          </a:p>
          <a:p>
            <a:pPr lvl="1"/>
            <a:r>
              <a:rPr lang="en-US" sz="2600" dirty="0" smtClean="0"/>
              <a:t>Does not provide as much energy as respiration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2 Types</a:t>
            </a:r>
          </a:p>
          <a:p>
            <a:pPr lvl="2"/>
            <a:r>
              <a:rPr lang="en-US" sz="2600" dirty="0" smtClean="0"/>
              <a:t>Alcoholic Fermentation</a:t>
            </a:r>
          </a:p>
          <a:p>
            <a:pPr lvl="3"/>
            <a:r>
              <a:rPr lang="en-US" sz="2100" dirty="0" smtClean="0"/>
              <a:t>Yeast and other single celled organisms break down glucose to form CO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 (Carbon Dioxide), Alcohol, and ENERGY</a:t>
            </a:r>
          </a:p>
          <a:p>
            <a:pPr lvl="2"/>
            <a:r>
              <a:rPr lang="en-US" sz="2600" dirty="0" smtClean="0"/>
              <a:t>Lactic Acid Fermentation</a:t>
            </a:r>
          </a:p>
          <a:p>
            <a:pPr lvl="3"/>
            <a:r>
              <a:rPr lang="en-US" sz="2100" dirty="0" smtClean="0"/>
              <a:t>Your cells break down glucose to form Lactic Acid and ENERGY</a:t>
            </a:r>
          </a:p>
        </p:txBody>
      </p:sp>
    </p:spTree>
    <p:extLst>
      <p:ext uri="{BB962C8B-B14F-4D97-AF65-F5344CB8AC3E}">
        <p14:creationId xmlns:p14="http://schemas.microsoft.com/office/powerpoint/2010/main" val="30304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 and Reactants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Photosynthesis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6CO</a:t>
            </a:r>
            <a:r>
              <a:rPr lang="en-US" baseline="-25000" dirty="0" smtClean="0"/>
              <a:t>2</a:t>
            </a:r>
            <a:r>
              <a:rPr lang="en-US" dirty="0" smtClean="0"/>
              <a:t> + 6 H</a:t>
            </a:r>
            <a:r>
              <a:rPr lang="en-US" baseline="-25000" dirty="0" smtClean="0"/>
              <a:t>2</a:t>
            </a:r>
            <a:r>
              <a:rPr lang="en-US" dirty="0" smtClean="0"/>
              <a:t>O                         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 + 6O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endParaRPr lang="en-US" baseline="-25000" dirty="0" smtClean="0"/>
          </a:p>
          <a:p>
            <a:pPr marL="0" indent="0">
              <a:buNone/>
            </a:pPr>
            <a:endParaRPr lang="en-US" baseline="-25000" dirty="0"/>
          </a:p>
          <a:p>
            <a:r>
              <a:rPr lang="en-US" dirty="0" smtClean="0"/>
              <a:t>Reactants:  Materials you have before the 			reaction (Left side of the arrow)</a:t>
            </a:r>
          </a:p>
          <a:p>
            <a:r>
              <a:rPr lang="en-US" dirty="0" smtClean="0"/>
              <a:t>Products:  Materials you have after the reaction 		(Right side of the arrow)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897786"/>
            <a:ext cx="1676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19550" y="235071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Energy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319421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Products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319421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Reactants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2875" y="3117271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“Yields”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 and Reactants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Respiration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 + 6O</a:t>
            </a:r>
            <a:r>
              <a:rPr lang="en-US" baseline="-25000" dirty="0" smtClean="0"/>
              <a:t>2</a:t>
            </a:r>
            <a:r>
              <a:rPr lang="en-US" dirty="0" smtClean="0"/>
              <a:t>                     6CO</a:t>
            </a:r>
            <a:r>
              <a:rPr lang="en-US" baseline="-25000" dirty="0" smtClean="0"/>
              <a:t>2</a:t>
            </a:r>
            <a:r>
              <a:rPr lang="en-US" dirty="0" smtClean="0"/>
              <a:t> + 6 H</a:t>
            </a:r>
            <a:r>
              <a:rPr lang="en-US" baseline="-25000" dirty="0" smtClean="0"/>
              <a:t>2</a:t>
            </a:r>
            <a:r>
              <a:rPr lang="en-US" dirty="0" smtClean="0"/>
              <a:t>O + Energy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124200" y="2895600"/>
            <a:ext cx="1676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54532" y="3117272"/>
            <a:ext cx="121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“Yields”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3495717"/>
            <a:ext cx="2015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Products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495717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Reactants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762</TotalTime>
  <Words>391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Photosynthesis, Respiration, and Fermentation</vt:lpstr>
      <vt:lpstr>Photosynthesis</vt:lpstr>
      <vt:lpstr>Capturing the Sun’s Energy</vt:lpstr>
      <vt:lpstr>Using Energy to Store Food (Stored Energy)</vt:lpstr>
      <vt:lpstr>Respiration</vt:lpstr>
      <vt:lpstr>Using Food to Release Energy</vt:lpstr>
      <vt:lpstr>Fermentation</vt:lpstr>
      <vt:lpstr>Products and Reactants</vt:lpstr>
      <vt:lpstr>Products and Reactants</vt:lpstr>
      <vt:lpstr>Big Idea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Photosynthesis and Respiration</dc:title>
  <dc:creator>sdhsuper</dc:creator>
  <cp:lastModifiedBy>sdhsuper</cp:lastModifiedBy>
  <cp:revision>13</cp:revision>
  <dcterms:created xsi:type="dcterms:W3CDTF">2013-10-22T12:26:27Z</dcterms:created>
  <dcterms:modified xsi:type="dcterms:W3CDTF">2014-10-15T20:21:32Z</dcterms:modified>
</cp:coreProperties>
</file>